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E06BC1E-1214-B54B-83C7-7EEC2E086C91}" type="datetimeFigureOut">
              <a:rPr lang="en-US" smtClean="0"/>
              <a:pPr/>
              <a:t>6/28/2016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A148E8-36C2-E648-BFB2-038CE8B16E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soundscapingsource.com/strategy" TargetMode="External"/><Relationship Id="rId2" Type="http://schemas.openxmlformats.org/officeDocument/2006/relationships/hyperlink" Target="http://soundscapingsource.com/goodstuf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Rachelle Norman, MA, MT-BC</a:t>
            </a:r>
          </a:p>
          <a:p>
            <a:r>
              <a:rPr lang="en-US" dirty="0" err="1" smtClean="0"/>
              <a:t>Soundscaping</a:t>
            </a:r>
            <a:r>
              <a:rPr lang="en-US" dirty="0" smtClean="0"/>
              <a:t> Source, LLC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Music! Music! Music!</a:t>
            </a:r>
            <a:br>
              <a:rPr lang="en-US" dirty="0" smtClean="0"/>
            </a:br>
            <a:r>
              <a:rPr lang="en-US" dirty="0" smtClean="0"/>
              <a:t>in Senior Living</a:t>
            </a:r>
            <a:endParaRPr lang="en-US" dirty="0"/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063" y="4518089"/>
            <a:ext cx="2812939" cy="2131014"/>
          </a:xfrm>
          <a:prstGeom prst="rect">
            <a:avLst/>
          </a:prstGeom>
        </p:spPr>
      </p:pic>
      <p:pic>
        <p:nvPicPr>
          <p:cNvPr id="8" name="Picture 7" descr="smallheadshot.jpg"/>
          <p:cNvPicPr>
            <a:picLocks noChangeAspect="1"/>
          </p:cNvPicPr>
          <p:nvPr/>
        </p:nvPicPr>
        <p:blipFill>
          <a:blip r:embed="rId3"/>
          <a:srcRect t="12161" b="11186"/>
          <a:stretch>
            <a:fillRect/>
          </a:stretch>
        </p:blipFill>
        <p:spPr>
          <a:xfrm>
            <a:off x="629876" y="4304003"/>
            <a:ext cx="2053792" cy="225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for Residents AND Caregivers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Strengthens </a:t>
            </a:r>
            <a:r>
              <a:rPr lang="en-US" dirty="0" err="1" smtClean="0"/>
              <a:t>caregiving</a:t>
            </a:r>
            <a:r>
              <a:rPr lang="en-US" dirty="0" smtClean="0"/>
              <a:t> relationship</a:t>
            </a:r>
          </a:p>
          <a:p>
            <a:pPr lvl="1"/>
            <a:r>
              <a:rPr lang="en-US" i="1" dirty="0" smtClean="0"/>
              <a:t>Try this: </a:t>
            </a:r>
            <a:r>
              <a:rPr lang="en-US" dirty="0" smtClean="0"/>
              <a:t>Take 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Makes routine </a:t>
            </a:r>
            <a:r>
              <a:rPr lang="en-US" dirty="0" err="1" smtClean="0"/>
              <a:t>caregiving</a:t>
            </a:r>
            <a:r>
              <a:rPr lang="en-US" dirty="0" smtClean="0"/>
              <a:t> tasks easier</a:t>
            </a:r>
          </a:p>
          <a:p>
            <a:pPr lvl="1"/>
            <a:r>
              <a:rPr lang="en-US" i="1" dirty="0" smtClean="0"/>
              <a:t>Try this: </a:t>
            </a:r>
            <a:r>
              <a:rPr lang="en-US" dirty="0" smtClean="0"/>
              <a:t>Sing your residents to supper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Changes the feeling of your community</a:t>
            </a:r>
          </a:p>
          <a:p>
            <a:pPr lvl="1"/>
            <a:r>
              <a:rPr lang="en-US" i="1" dirty="0" smtClean="0"/>
              <a:t>Try this: </a:t>
            </a:r>
            <a:r>
              <a:rPr lang="en-US" dirty="0" smtClean="0"/>
              <a:t>Experiment with music listening stations in various places at various times of day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76" y="4979434"/>
            <a:ext cx="1690524" cy="12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Selecting Music: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Emphasize personalized/biographical music</a:t>
            </a:r>
          </a:p>
          <a:p>
            <a:r>
              <a:rPr lang="en-US" dirty="0" smtClean="0"/>
              <a:t>Don’t forget to ask family members</a:t>
            </a:r>
          </a:p>
          <a:p>
            <a:r>
              <a:rPr lang="en-US" dirty="0" smtClean="0"/>
              <a:t>Know that some songs may be upsetting when listening alone</a:t>
            </a:r>
          </a:p>
          <a:p>
            <a:r>
              <a:rPr lang="en-US" dirty="0" smtClean="0"/>
              <a:t>Try small group listening sessions to test out songs that residents might enjoy</a:t>
            </a:r>
          </a:p>
          <a:p>
            <a:r>
              <a:rPr lang="en-US" dirty="0" smtClean="0"/>
              <a:t>Use volunteers to run music listening sessions</a:t>
            </a:r>
          </a:p>
          <a:p>
            <a:r>
              <a:rPr lang="en-US" dirty="0" smtClean="0"/>
              <a:t>Feel free to add and subtract music from playlists as needed</a:t>
            </a:r>
            <a:endParaRPr lang="en-US" dirty="0"/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76" y="4979434"/>
            <a:ext cx="1690524" cy="12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Tips: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Recognize caregivers who are involving residents in music</a:t>
            </a:r>
          </a:p>
          <a:p>
            <a:r>
              <a:rPr lang="en-US" dirty="0" smtClean="0"/>
              <a:t>Emphasize relationships over solo listening</a:t>
            </a:r>
          </a:p>
          <a:p>
            <a:r>
              <a:rPr lang="en-US" dirty="0" smtClean="0"/>
              <a:t>Watch for over-stimulation</a:t>
            </a:r>
          </a:p>
          <a:p>
            <a:r>
              <a:rPr lang="en-US" dirty="0" smtClean="0"/>
              <a:t>Make sure the music is actually playing </a:t>
            </a:r>
            <a:r>
              <a:rPr lang="en-US" dirty="0" err="1" smtClean="0">
                <a:sym typeface="Wingdings"/>
              </a:rPr>
              <a:t></a:t>
            </a:r>
            <a:endParaRPr lang="en-US" dirty="0"/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76" y="4979434"/>
            <a:ext cx="1690524" cy="12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more help!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Sign up for </a:t>
            </a:r>
            <a:r>
              <a:rPr lang="en-US" dirty="0" err="1" smtClean="0"/>
              <a:t>Soundscaping</a:t>
            </a:r>
            <a:r>
              <a:rPr lang="en-US" dirty="0" smtClean="0"/>
              <a:t> Source newsletters (free!)</a:t>
            </a:r>
          </a:p>
          <a:p>
            <a:pPr algn="ctr">
              <a:buNone/>
            </a:pPr>
            <a:r>
              <a:rPr lang="en-US" dirty="0" smtClean="0">
                <a:hlinkClick r:id="rId2"/>
              </a:rPr>
              <a:t>http://soundscapingsource.com/goodstuff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r>
              <a:rPr lang="en-US" dirty="0" smtClean="0"/>
              <a:t>Attend the </a:t>
            </a:r>
            <a:r>
              <a:rPr lang="en-US" dirty="0" err="1" smtClean="0"/>
              <a:t>LeadingAge</a:t>
            </a:r>
            <a:r>
              <a:rPr lang="en-US" dirty="0" smtClean="0"/>
              <a:t> Kansas webinar on June 23 – How to Make </a:t>
            </a:r>
            <a:r>
              <a:rPr lang="en-US" dirty="0" err="1" smtClean="0"/>
              <a:t>Caregiving</a:t>
            </a:r>
            <a:r>
              <a:rPr lang="en-US" dirty="0" smtClean="0"/>
              <a:t> Tasks Easier with Music</a:t>
            </a:r>
          </a:p>
          <a:p>
            <a:endParaRPr lang="en-US" dirty="0" smtClean="0"/>
          </a:p>
          <a:p>
            <a:r>
              <a:rPr lang="en-US" dirty="0" smtClean="0"/>
              <a:t>Get a free 30-minute strategy session (limit 5)</a:t>
            </a:r>
          </a:p>
          <a:p>
            <a:pPr algn="ctr">
              <a:buNone/>
            </a:pPr>
            <a:r>
              <a:rPr lang="en-US" dirty="0" smtClean="0">
                <a:hlinkClick r:id="rId3"/>
              </a:rPr>
              <a:t>http://soundscapingsource.com/strategy</a:t>
            </a:r>
            <a:endParaRPr lang="en-US" dirty="0" smtClean="0"/>
          </a:p>
          <a:p>
            <a:pPr algn="ctr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KansasPlacesLived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 l="-20125" r="-20125"/>
          <a:stretch>
            <a:fillRect/>
          </a:stretch>
        </p:blipFill>
        <p:spPr>
          <a:xfrm>
            <a:off x="0" y="655150"/>
            <a:ext cx="9416226" cy="55389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Academic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Bachelor of Music in Music Therapy – University of Evansville – Evansville, IN</a:t>
            </a:r>
          </a:p>
          <a:p>
            <a:r>
              <a:rPr lang="en-US" dirty="0" smtClean="0"/>
              <a:t>Clinical internship – </a:t>
            </a:r>
            <a:r>
              <a:rPr lang="en-US" dirty="0" err="1" smtClean="0"/>
              <a:t>MusicWorx</a:t>
            </a:r>
            <a:r>
              <a:rPr lang="en-US" dirty="0" smtClean="0"/>
              <a:t> of California – San Diego</a:t>
            </a:r>
          </a:p>
          <a:p>
            <a:r>
              <a:rPr lang="en-US" dirty="0" smtClean="0"/>
              <a:t>Master of Arts in Music Therapy – Saint Mary-of-the-Woods College – distance learning – 2007-2010</a:t>
            </a:r>
          </a:p>
          <a:p>
            <a:r>
              <a:rPr lang="en-US" dirty="0" smtClean="0"/>
              <a:t>Adjunct Faculty – Saint Mary-of-the-Woods College – music therapy equivalency distance program – 2012-present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Soundscape Music Therapy – Newton, KS – 2004-2008</a:t>
            </a:r>
          </a:p>
          <a:p>
            <a:r>
              <a:rPr lang="en-US" dirty="0" smtClean="0"/>
              <a:t>Soundscape Music Therapy – Kansas City area – 2008-present</a:t>
            </a:r>
          </a:p>
          <a:p>
            <a:r>
              <a:rPr lang="en-US" dirty="0" smtClean="0"/>
              <a:t>Presentations/Courses Taught:</a:t>
            </a:r>
          </a:p>
          <a:p>
            <a:pPr lvl="1"/>
            <a:r>
              <a:rPr lang="en-US" dirty="0" smtClean="0"/>
              <a:t>Local, regional, national music therapy conferences</a:t>
            </a:r>
          </a:p>
          <a:p>
            <a:pPr lvl="1"/>
            <a:r>
              <a:rPr lang="en-US" dirty="0" smtClean="0"/>
              <a:t>Eldercare professional groups</a:t>
            </a:r>
          </a:p>
          <a:p>
            <a:pPr lvl="1"/>
            <a:r>
              <a:rPr lang="en-US" dirty="0" err="1" smtClean="0"/>
              <a:t>Soundscaping</a:t>
            </a:r>
            <a:r>
              <a:rPr lang="en-US" dirty="0" smtClean="0"/>
              <a:t> Source webinar series</a:t>
            </a:r>
          </a:p>
          <a:p>
            <a:pPr lvl="1"/>
            <a:r>
              <a:rPr lang="en-US" dirty="0" err="1" smtClean="0"/>
              <a:t>Relias</a:t>
            </a:r>
            <a:r>
              <a:rPr lang="en-US" dirty="0" smtClean="0"/>
              <a:t> Learning course</a:t>
            </a:r>
          </a:p>
          <a:p>
            <a:pPr lvl="1"/>
            <a:r>
              <a:rPr lang="en-US" dirty="0" err="1" smtClean="0"/>
              <a:t>LeadingAge</a:t>
            </a:r>
            <a:r>
              <a:rPr lang="en-US" dirty="0" smtClean="0"/>
              <a:t> Kansas webinar</a:t>
            </a:r>
          </a:p>
          <a:p>
            <a:pPr lvl="1"/>
            <a:r>
              <a:rPr lang="en-US" dirty="0" smtClean="0"/>
              <a:t>National Center for Creative Aging conference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Expertise on Music in Healthcare</a:t>
            </a:r>
            <a:endParaRPr lang="en-US" dirty="0"/>
          </a:p>
        </p:txBody>
      </p:sp>
      <p:pic>
        <p:nvPicPr>
          <p:cNvPr id="7" name="Picture 6" descr="Unique Expertise Venn 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850" y="1637681"/>
            <a:ext cx="59563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music therapy?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Clinical process guided by a credentialed music therapist</a:t>
            </a:r>
          </a:p>
          <a:p>
            <a:r>
              <a:rPr lang="en-US" dirty="0" smtClean="0"/>
              <a:t>Therapy happens during musical interactions in a therapeutic relationship</a:t>
            </a:r>
          </a:p>
          <a:p>
            <a:pPr lvl="1"/>
            <a:r>
              <a:rPr lang="en-US" dirty="0" smtClean="0"/>
              <a:t>Examples of music therapy sessions</a:t>
            </a:r>
          </a:p>
          <a:p>
            <a:endParaRPr lang="en-US" dirty="0" smtClean="0"/>
          </a:p>
          <a:p>
            <a:r>
              <a:rPr lang="en-US" dirty="0" smtClean="0"/>
              <a:t>Music therapy is just one small part of what music therapists have to offer</a:t>
            </a:r>
          </a:p>
          <a:p>
            <a:pPr lvl="1"/>
            <a:r>
              <a:rPr lang="en-US" dirty="0" smtClean="0"/>
              <a:t>Examples of integrating music with overall care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my ideal world…</a:t>
            </a:r>
            <a:endParaRPr lang="en-US" dirty="0"/>
          </a:p>
        </p:txBody>
      </p:sp>
      <p:pic>
        <p:nvPicPr>
          <p:cNvPr id="6" name="Picture 5" descr="Senior men group talking laugh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980" y="1582527"/>
            <a:ext cx="3810000" cy="25400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ccord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884" y="4251259"/>
            <a:ext cx="1295400" cy="859536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Intergenerationalheadphones-mediu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9" y="1582527"/>
            <a:ext cx="3478817" cy="2308985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Old woman playing pian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8284" y="5288356"/>
            <a:ext cx="1536192" cy="109728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Grandson and Grandma - guita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63" y="3779497"/>
            <a:ext cx="1922034" cy="288305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Multiethnic ha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25563" y="4573585"/>
            <a:ext cx="1619250" cy="107442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358694" y="5836787"/>
            <a:ext cx="2484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800000"/>
                </a:solidFill>
                <a:latin typeface="Arial"/>
                <a:cs typeface="Arial"/>
              </a:rPr>
              <a:t>Why???</a:t>
            </a:r>
            <a:endParaRPr lang="en-US" sz="4000" i="1" dirty="0">
              <a:solidFill>
                <a:srgbClr val="8000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music?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799"/>
            <a:ext cx="7772400" cy="4812335"/>
          </a:xfrm>
        </p:spPr>
        <p:txBody>
          <a:bodyPr>
            <a:normAutofit/>
          </a:bodyPr>
          <a:lstStyle/>
          <a:p>
            <a:r>
              <a:rPr lang="en-US" dirty="0" smtClean="0"/>
              <a:t>Brain, background, and being together</a:t>
            </a:r>
          </a:p>
          <a:p>
            <a:pPr lvl="1"/>
            <a:r>
              <a:rPr lang="en-US" dirty="0" smtClean="0"/>
              <a:t>Brain</a:t>
            </a:r>
          </a:p>
          <a:p>
            <a:pPr lvl="2"/>
            <a:r>
              <a:rPr lang="en-US" dirty="0" smtClean="0"/>
              <a:t>Limbic system</a:t>
            </a:r>
          </a:p>
          <a:p>
            <a:pPr lvl="2"/>
            <a:r>
              <a:rPr lang="en-US" dirty="0" smtClean="0"/>
              <a:t>Feel good neurotransmitters</a:t>
            </a:r>
          </a:p>
          <a:p>
            <a:pPr lvl="2"/>
            <a:r>
              <a:rPr lang="en-US" dirty="0" smtClean="0"/>
              <a:t>Movement</a:t>
            </a:r>
          </a:p>
          <a:p>
            <a:pPr lvl="1"/>
            <a:r>
              <a:rPr lang="en-US" dirty="0" smtClean="0"/>
              <a:t>Background</a:t>
            </a:r>
          </a:p>
          <a:p>
            <a:pPr lvl="2"/>
            <a:r>
              <a:rPr lang="en-US" dirty="0" smtClean="0"/>
              <a:t>Culture</a:t>
            </a:r>
          </a:p>
          <a:p>
            <a:pPr lvl="2"/>
            <a:r>
              <a:rPr lang="en-US" dirty="0" smtClean="0"/>
              <a:t>Personal history</a:t>
            </a:r>
          </a:p>
          <a:p>
            <a:pPr lvl="2"/>
            <a:r>
              <a:rPr lang="en-US" dirty="0" smtClean="0"/>
              <a:t>Memories</a:t>
            </a:r>
          </a:p>
          <a:p>
            <a:pPr lvl="1"/>
            <a:r>
              <a:rPr lang="en-US" dirty="0" smtClean="0"/>
              <a:t>Being together</a:t>
            </a:r>
          </a:p>
          <a:p>
            <a:pPr lvl="2"/>
            <a:r>
              <a:rPr lang="en-US" dirty="0" smtClean="0"/>
              <a:t>Relationships</a:t>
            </a:r>
          </a:p>
          <a:p>
            <a:pPr lvl="2"/>
            <a:r>
              <a:rPr lang="en-US" dirty="0" smtClean="0"/>
              <a:t>Music is what we do together</a:t>
            </a:r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76" y="4979434"/>
            <a:ext cx="1690524" cy="12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for Residents AND Caregivers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Strengthens </a:t>
            </a:r>
            <a:r>
              <a:rPr lang="en-US" dirty="0" err="1" smtClean="0"/>
              <a:t>caregiving</a:t>
            </a:r>
            <a:r>
              <a:rPr lang="en-US" dirty="0" smtClean="0"/>
              <a:t> relationship</a:t>
            </a:r>
          </a:p>
          <a:p>
            <a:r>
              <a:rPr lang="en-US" dirty="0" smtClean="0"/>
              <a:t>Makes routine </a:t>
            </a:r>
            <a:r>
              <a:rPr lang="en-US" dirty="0" err="1" smtClean="0"/>
              <a:t>caregiving</a:t>
            </a:r>
            <a:r>
              <a:rPr lang="en-US" dirty="0" smtClean="0"/>
              <a:t> tasks easier</a:t>
            </a:r>
          </a:p>
          <a:p>
            <a:r>
              <a:rPr lang="en-US" dirty="0" smtClean="0"/>
              <a:t>Changes the feeling of your community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Music Tree - B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6276" y="4979434"/>
            <a:ext cx="1690524" cy="128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undscaping Source">
  <a:themeElements>
    <a:clrScheme name="Custom 2">
      <a:dk1>
        <a:sysClr val="windowText" lastClr="000000"/>
      </a:dk1>
      <a:lt1>
        <a:sysClr val="window" lastClr="FFFFFF"/>
      </a:lt1>
      <a:dk2>
        <a:srgbClr val="811A1E"/>
      </a:dk2>
      <a:lt2>
        <a:srgbClr val="E2E2E2"/>
      </a:lt2>
      <a:accent1>
        <a:srgbClr val="900000"/>
      </a:accent1>
      <a:accent2>
        <a:srgbClr val="9B2D1F"/>
      </a:accent2>
      <a:accent3>
        <a:srgbClr val="E36F6C"/>
      </a:accent3>
      <a:accent4>
        <a:srgbClr val="767676"/>
      </a:accent4>
      <a:accent5>
        <a:srgbClr val="870100"/>
      </a:accent5>
      <a:accent6>
        <a:srgbClr val="D1D1D1"/>
      </a:accent6>
      <a:hlink>
        <a:srgbClr val="CC0200"/>
      </a:hlink>
      <a:folHlink>
        <a:srgbClr val="BCB4B8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Soundscaping Source.thmx</Template>
  <TotalTime>778</TotalTime>
  <Words>407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Soundscaping Source</vt:lpstr>
      <vt:lpstr>Music! Music! Music! in Senior Living</vt:lpstr>
      <vt:lpstr>PowerPoint Presentation</vt:lpstr>
      <vt:lpstr>Academic Background</vt:lpstr>
      <vt:lpstr>Professional Background</vt:lpstr>
      <vt:lpstr>Expertise on Music in Healthcare</vt:lpstr>
      <vt:lpstr>What is music therapy?</vt:lpstr>
      <vt:lpstr>In my ideal world…</vt:lpstr>
      <vt:lpstr>Why music?</vt:lpstr>
      <vt:lpstr>Benefits for Residents AND Caregivers</vt:lpstr>
      <vt:lpstr>Benefits for Residents AND Caregivers</vt:lpstr>
      <vt:lpstr>Tips For Selecting Music:</vt:lpstr>
      <vt:lpstr>More Tips:</vt:lpstr>
      <vt:lpstr>Get more help!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Caring for the Caregivers of People with Dementia</dc:title>
  <dc:creator>Rachelle Norman</dc:creator>
  <cp:lastModifiedBy>Barbara Hickert</cp:lastModifiedBy>
  <cp:revision>10</cp:revision>
  <dcterms:created xsi:type="dcterms:W3CDTF">2016-05-24T15:10:41Z</dcterms:created>
  <dcterms:modified xsi:type="dcterms:W3CDTF">2016-06-28T15:44:15Z</dcterms:modified>
</cp:coreProperties>
</file>