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21" r:id="rId3"/>
    <p:sldId id="322" r:id="rId4"/>
    <p:sldId id="325" r:id="rId5"/>
    <p:sldId id="324" r:id="rId6"/>
    <p:sldId id="314" r:id="rId7"/>
    <p:sldId id="25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1E497C"/>
    <a:srgbClr val="204D84"/>
    <a:srgbClr val="286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16BB8-6214-47F8-9F03-AFA215C68DB5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A9D05-044B-4791-8617-2E043C2D2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3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E65E7-8BBB-47EA-8FD6-5B44D2069E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CCB90-52D3-4BA3-8424-5C3561DD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CB90-52D3-4BA3-8424-5C3561DD3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09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CB90-52D3-4BA3-8424-5C3561DD33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45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CB90-52D3-4BA3-8424-5C3561DD33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84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CB90-52D3-4BA3-8424-5C3561DD33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The primary responsibility of the LTCOP is to serve as the resident advocate. LTCO support resident-centered care and residents guide all LTCO work.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CB90-52D3-4BA3-8424-5C3561DD33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2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CB90-52D3-4BA3-8424-5C3561DD33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8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7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1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6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2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2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9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4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8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48D-54AB-449B-8F0B-35EEB47E7F3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1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9848D-54AB-449B-8F0B-35EEB47E7F3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2DDA-C1BC-4561-9002-A31114F652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6289850"/>
            <a:ext cx="9144000" cy="568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 spc="300">
                <a:solidFill>
                  <a:schemeClr val="bg1"/>
                </a:solidFill>
                <a:latin typeface="Centaur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Ombudsman: Reaching Out for Quality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8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hickert@ks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sicandmemory.org/" TargetMode="External"/><Relationship Id="rId5" Type="http://schemas.openxmlformats.org/officeDocument/2006/relationships/hyperlink" Target="http://ombudsman.ks.gov/contact-the-office" TargetMode="External"/><Relationship Id="rId4" Type="http://schemas.openxmlformats.org/officeDocument/2006/relationships/hyperlink" Target="http://ombudsman.ks.gov/resources/music-memor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TCO@da.k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budsman.ks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15755" y="228600"/>
            <a:ext cx="8309145" cy="6023793"/>
            <a:chOff x="415755" y="228600"/>
            <a:chExt cx="8309145" cy="6023793"/>
          </a:xfrm>
        </p:grpSpPr>
        <p:sp>
          <p:nvSpPr>
            <p:cNvPr id="11" name="Rectangle 10"/>
            <p:cNvSpPr/>
            <p:nvPr/>
          </p:nvSpPr>
          <p:spPr>
            <a:xfrm>
              <a:off x="1143000" y="2473578"/>
              <a:ext cx="6400799" cy="20621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relaxedInset"/>
              </a:sp3d>
            </a:bodyPr>
            <a:lstStyle/>
            <a:p>
              <a:pPr algn="ctr"/>
              <a:r>
                <a:rPr lang="en-US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17375E"/>
                  </a:solidFill>
                  <a:effectLst/>
                </a:rPr>
                <a:t>Kansas Music &amp; Memory Project</a:t>
              </a:r>
            </a:p>
            <a:p>
              <a:pPr algn="ctr"/>
              <a:r>
                <a:rPr lang="en-US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17375E"/>
                  </a:solidFill>
                </a:rPr>
                <a:t>Getting Started- Tips and Suggestions from current M&amp;M providers</a:t>
              </a:r>
            </a:p>
            <a:p>
              <a:pPr algn="ctr"/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17375E"/>
                  </a:solidFill>
                </a:rPr>
                <a:t>March 22, 2016</a:t>
              </a:r>
              <a:endParaRPr 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7375E"/>
                </a:solidFill>
                <a:effectLst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755" y="4943313"/>
              <a:ext cx="3355929" cy="12834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9742" y="228600"/>
              <a:ext cx="4424516" cy="2286000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1800" y="4780465"/>
              <a:ext cx="3831686" cy="147192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4537893"/>
              <a:ext cx="1714500" cy="171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46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31949" y="322515"/>
            <a:ext cx="4741306" cy="5798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 smtClean="0"/>
              <a:t>Use the </a:t>
            </a:r>
            <a:r>
              <a:rPr lang="en-US" sz="1900" b="1" dirty="0" smtClean="0"/>
              <a:t>Red Arrow </a:t>
            </a:r>
            <a:r>
              <a:rPr lang="en-US" sz="1900" dirty="0" smtClean="0"/>
              <a:t>to expand or collapse your control panel.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/>
          </a:p>
          <a:p>
            <a:r>
              <a:rPr lang="en-US" sz="1900" b="1" dirty="0" smtClean="0"/>
              <a:t>Audio: </a:t>
            </a:r>
            <a:r>
              <a:rPr lang="en-US" sz="1900" dirty="0" smtClean="0"/>
              <a:t>Select </a:t>
            </a:r>
            <a:r>
              <a:rPr lang="en-US" sz="1900" b="1" dirty="0" smtClean="0"/>
              <a:t>Mic &amp; Speakers </a:t>
            </a:r>
            <a:r>
              <a:rPr lang="en-US" sz="1900" dirty="0" smtClean="0"/>
              <a:t>to use your speakers for audio or call-in using your phone. Choose the telephone option to see the call-in information.</a:t>
            </a:r>
          </a:p>
          <a:p>
            <a:endParaRPr lang="en-US" sz="1200" dirty="0" smtClean="0"/>
          </a:p>
          <a:p>
            <a:r>
              <a:rPr lang="en-US" sz="1900" b="1" dirty="0" smtClean="0"/>
              <a:t>Mute: </a:t>
            </a:r>
            <a:r>
              <a:rPr lang="en-US" sz="1900" dirty="0" smtClean="0"/>
              <a:t>All lines are muted.</a:t>
            </a:r>
          </a:p>
          <a:p>
            <a:endParaRPr lang="en-US" sz="1200" dirty="0" smtClean="0"/>
          </a:p>
          <a:p>
            <a:r>
              <a:rPr lang="en-US" sz="1900" b="1" dirty="0" smtClean="0"/>
              <a:t>Questions: </a:t>
            </a:r>
            <a:r>
              <a:rPr lang="en-US" sz="1900" dirty="0" smtClean="0"/>
              <a:t>Enter questions in </a:t>
            </a:r>
            <a:r>
              <a:rPr lang="en-US" sz="1900" b="1" dirty="0" smtClean="0"/>
              <a:t>the chat  box </a:t>
            </a:r>
            <a:r>
              <a:rPr lang="en-US" sz="1900" dirty="0" smtClean="0"/>
              <a:t>and We will respond during the Q&amp;A following the presentation or click the </a:t>
            </a:r>
            <a:r>
              <a:rPr lang="en-US" sz="1900" b="1" dirty="0" smtClean="0"/>
              <a:t>hand icon </a:t>
            </a:r>
            <a:r>
              <a:rPr lang="en-US" sz="1900" dirty="0" smtClean="0"/>
              <a:t>and we will unmute your line.</a:t>
            </a:r>
          </a:p>
          <a:p>
            <a:endParaRPr lang="en-US" sz="1200" dirty="0" smtClean="0"/>
          </a:p>
          <a:p>
            <a:r>
              <a:rPr lang="en-US" sz="1900" b="1" dirty="0" smtClean="0"/>
              <a:t>Recording: </a:t>
            </a:r>
            <a:r>
              <a:rPr lang="en-US" sz="1900" dirty="0" smtClean="0"/>
              <a:t>These webinars is being recorded and one will be available on our website. </a:t>
            </a:r>
            <a:endParaRPr lang="en-US" sz="19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24960" y="650329"/>
            <a:ext cx="1795303" cy="228600"/>
          </a:xfrm>
          <a:prstGeom prst="straightConnector1">
            <a:avLst/>
          </a:prstGeom>
          <a:ln w="69850">
            <a:solidFill>
              <a:srgbClr val="2B29A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914" y="95222"/>
            <a:ext cx="384810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495800" y="1295400"/>
            <a:ext cx="951450" cy="436685"/>
          </a:xfrm>
          <a:prstGeom prst="straightConnector1">
            <a:avLst/>
          </a:prstGeom>
          <a:ln w="69850">
            <a:solidFill>
              <a:srgbClr val="2B29A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575069" y="2438400"/>
            <a:ext cx="726831" cy="1468964"/>
          </a:xfrm>
          <a:prstGeom prst="straightConnector1">
            <a:avLst/>
          </a:prstGeom>
          <a:ln w="69850">
            <a:solidFill>
              <a:srgbClr val="2B29A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63700" y="3127433"/>
            <a:ext cx="1676400" cy="242516"/>
          </a:xfrm>
          <a:prstGeom prst="straightConnector1">
            <a:avLst/>
          </a:prstGeom>
          <a:ln w="69850">
            <a:solidFill>
              <a:srgbClr val="2B29A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47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Webinar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Kansas Music &amp; Memory Project – Barbara Hickert, SLTCO</a:t>
            </a:r>
          </a:p>
          <a:p>
            <a:r>
              <a:rPr lang="en-US" dirty="0" smtClean="0"/>
              <a:t>Linn Community Nursing Home – Martha </a:t>
            </a:r>
            <a:r>
              <a:rPr lang="en-US" dirty="0" err="1" smtClean="0"/>
              <a:t>Hornbostel</a:t>
            </a:r>
            <a:r>
              <a:rPr lang="en-US" dirty="0" smtClean="0"/>
              <a:t>, M&amp;M Coordinator</a:t>
            </a:r>
          </a:p>
          <a:p>
            <a:r>
              <a:rPr lang="en-US" dirty="0" smtClean="0"/>
              <a:t>Pinnacle Ridge Nursing and Rehab – Matthew Nutter, CTRS</a:t>
            </a:r>
          </a:p>
          <a:p>
            <a:r>
              <a:rPr lang="en-US" dirty="0" smtClean="0"/>
              <a:t>Opportunity for you to ask questions</a:t>
            </a:r>
          </a:p>
          <a:p>
            <a:pPr lvl="1"/>
            <a:r>
              <a:rPr lang="en-US" dirty="0"/>
              <a:t>Stephanie Hoffman, Regional Director, Music &amp; Memory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Certification training</a:t>
            </a:r>
          </a:p>
          <a:p>
            <a:r>
              <a:rPr lang="en-US" dirty="0" smtClean="0"/>
              <a:t>Starter Kits delivery</a:t>
            </a:r>
          </a:p>
          <a:p>
            <a:r>
              <a:rPr lang="en-US" dirty="0" smtClean="0"/>
              <a:t>Ongoing support</a:t>
            </a:r>
          </a:p>
          <a:p>
            <a:pPr lvl="1"/>
            <a:r>
              <a:rPr lang="en-US" dirty="0" smtClean="0"/>
              <a:t>From Ombudsman office</a:t>
            </a:r>
          </a:p>
          <a:p>
            <a:pPr lvl="2"/>
            <a:r>
              <a:rPr lang="en-US" dirty="0" smtClean="0"/>
              <a:t>Monthly Webinar’s</a:t>
            </a:r>
          </a:p>
          <a:p>
            <a:pPr lvl="2"/>
            <a:r>
              <a:rPr lang="en-US" dirty="0" smtClean="0"/>
              <a:t>Regional support</a:t>
            </a:r>
          </a:p>
          <a:p>
            <a:pPr lvl="1"/>
            <a:r>
              <a:rPr lang="en-US" dirty="0" smtClean="0"/>
              <a:t>From Music &amp; Memory</a:t>
            </a:r>
          </a:p>
          <a:p>
            <a:pPr lvl="2"/>
            <a:r>
              <a:rPr lang="en-US" dirty="0" smtClean="0"/>
              <a:t>Care Community Website</a:t>
            </a:r>
          </a:p>
          <a:p>
            <a:pPr lvl="2"/>
            <a:r>
              <a:rPr lang="en-US" dirty="0" smtClean="0"/>
              <a:t>Support Calls</a:t>
            </a:r>
          </a:p>
          <a:p>
            <a:pPr lvl="2"/>
            <a:r>
              <a:rPr lang="en-US" dirty="0" smtClean="0"/>
              <a:t>Topic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Great News - Starter Kits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iPod Shuffles – varies colors</a:t>
            </a:r>
          </a:p>
          <a:p>
            <a:r>
              <a:rPr lang="en-US" dirty="0" smtClean="0"/>
              <a:t>7 Koss headphones</a:t>
            </a:r>
          </a:p>
          <a:p>
            <a:r>
              <a:rPr lang="en-US" dirty="0" smtClean="0"/>
              <a:t>7 AC adaptors </a:t>
            </a:r>
          </a:p>
          <a:p>
            <a:r>
              <a:rPr lang="en-US" dirty="0" smtClean="0"/>
              <a:t>1 splitter - </a:t>
            </a:r>
            <a:r>
              <a:rPr lang="en-US" b="1" dirty="0" smtClean="0">
                <a:solidFill>
                  <a:srgbClr val="C00000"/>
                </a:solidFill>
              </a:rPr>
              <a:t>5</a:t>
            </a:r>
          </a:p>
          <a:p>
            <a:r>
              <a:rPr lang="en-US" dirty="0" smtClean="0"/>
              <a:t>1-$25 dollar iTunes gift card - </a:t>
            </a:r>
            <a:r>
              <a:rPr lang="en-US" b="1" dirty="0" smtClean="0">
                <a:solidFill>
                  <a:srgbClr val="C00000"/>
                </a:solidFill>
              </a:rPr>
              <a:t>$50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385" y="990600"/>
            <a:ext cx="188996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bhickert\AppData\Local\Microsoft\Windows\Temporary Internet Files\Content.IE5\ENAP2X5M\giftcards_hero-640x265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7800" y="4876800"/>
            <a:ext cx="2689002" cy="111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68" y="3733800"/>
            <a:ext cx="1231632" cy="123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32891"/>
            <a:ext cx="1762124" cy="145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C:\Users\bhickert\AppData\Local\Microsoft\Windows\Temporary Internet Files\Content.IE5\8RUS6SMY\large-Headphones-66.6-9686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2520536"/>
            <a:ext cx="1018200" cy="134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295400" y="4038600"/>
            <a:ext cx="609600" cy="311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38200" y="3505478"/>
            <a:ext cx="304800" cy="35455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447800" y="4038600"/>
            <a:ext cx="381000" cy="311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551847"/>
            <a:ext cx="304800" cy="3081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the Project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Barbara Hickert</a:t>
            </a:r>
          </a:p>
          <a:p>
            <a:pPr marL="0" indent="0">
              <a:buNone/>
            </a:pPr>
            <a:r>
              <a:rPr lang="en-US" dirty="0" smtClean="0"/>
              <a:t>State Long-Term Care Ombudsman</a:t>
            </a:r>
          </a:p>
          <a:p>
            <a:pPr marL="0" indent="0">
              <a:buNone/>
            </a:pPr>
            <a:r>
              <a:rPr lang="en-US" dirty="0" smtClean="0"/>
              <a:t>1-877-662-8362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Barbara.hickert@ks.gov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Website Music &amp; Memory Project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ombudsman.ks.gov/resources/music-memory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Webpage for locating your regional ombudsman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ombudsman.ks.gov/contact-the-office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Music &amp; Memory’s website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http://musicandmemory.org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9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Kansas Long-Term Care Ombudsman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900 SW Jackson </a:t>
            </a:r>
          </a:p>
          <a:p>
            <a:pPr marL="0" indent="0" algn="ctr">
              <a:buNone/>
            </a:pPr>
            <a:r>
              <a:rPr lang="en-US" dirty="0" smtClean="0"/>
              <a:t>Topeka, Kansas  66612</a:t>
            </a:r>
          </a:p>
          <a:p>
            <a:pPr marL="0" indent="0" algn="ctr">
              <a:buNone/>
            </a:pPr>
            <a:r>
              <a:rPr lang="en-US" dirty="0" smtClean="0"/>
              <a:t>785.296.3017</a:t>
            </a:r>
          </a:p>
          <a:p>
            <a:pPr marL="0" indent="0" algn="ctr">
              <a:buNone/>
            </a:pPr>
            <a:r>
              <a:rPr lang="en-US" dirty="0" smtClean="0"/>
              <a:t>877.662.8362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LTCO@ks.gov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http://Ombudsman.ks.gov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21893</TotalTime>
  <Words>305</Words>
  <Application>Microsoft Office PowerPoint</Application>
  <PresentationFormat>On-screen Show (4:3)</PresentationFormat>
  <Paragraphs>67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Today’s Webinar</vt:lpstr>
      <vt:lpstr>Update on Project</vt:lpstr>
      <vt:lpstr>Great News - Starter Kits</vt:lpstr>
      <vt:lpstr>Questions about the Project</vt:lpstr>
      <vt:lpstr>Kansas Long-Term Care Ombudsman Program</vt:lpstr>
    </vt:vector>
  </TitlesOfParts>
  <Company>State of Kansas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Hickert</dc:creator>
  <cp:lastModifiedBy>Barbara Hickert</cp:lastModifiedBy>
  <cp:revision>17</cp:revision>
  <cp:lastPrinted>2016-03-22T18:31:27Z</cp:lastPrinted>
  <dcterms:created xsi:type="dcterms:W3CDTF">2013-09-12T21:44:46Z</dcterms:created>
  <dcterms:modified xsi:type="dcterms:W3CDTF">2016-04-27T18:29:27Z</dcterms:modified>
</cp:coreProperties>
</file>